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4212" y="-13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8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8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4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9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1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6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0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9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48839-531F-4B9F-ADD4-A85DD3ABAAF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31CD3-FEF6-4003-A665-E9068D85F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4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683" y="457200"/>
            <a:ext cx="6324600" cy="882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b="1" dirty="0" smtClean="0">
              <a:effectLst/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b="1" dirty="0"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b="1" dirty="0"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Book Antiqua" panose="02040602050305030304" pitchFamily="18" charset="0"/>
                <a:ea typeface="Calibri"/>
                <a:cs typeface="Times New Roman"/>
              </a:rPr>
              <a:t>NORTHBOROUGH'S 250th FINALE   DINNER  DANCE</a:t>
            </a:r>
            <a:endParaRPr lang="en-US" sz="2800" b="1" dirty="0"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Wide Latin"/>
                <a:ea typeface="Calibri"/>
                <a:cs typeface="Times New Roman"/>
              </a:rPr>
              <a:t>1766-2016</a:t>
            </a:r>
            <a:endParaRPr lang="en-US" sz="1600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DRESS in  </a:t>
            </a:r>
            <a:r>
              <a:rPr lang="en-US" sz="1600" b="1" dirty="0">
                <a:latin typeface="Arial Narrow" panose="020B0606020202030204" pitchFamily="34" charset="0"/>
                <a:ea typeface="Calibri"/>
                <a:cs typeface="Times New Roman"/>
              </a:rPr>
              <a:t>your </a:t>
            </a:r>
            <a:r>
              <a:rPr lang="en-US" sz="1600" b="1" dirty="0" smtClean="0">
                <a:latin typeface="Arial Narrow" panose="020B0606020202030204" pitchFamily="34" charset="0"/>
                <a:ea typeface="Calibri"/>
                <a:cs typeface="Times New Roman"/>
              </a:rPr>
              <a:t>favorite fashion from 1766 – 2016!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October </a:t>
            </a:r>
            <a:r>
              <a:rPr lang="en-US" dirty="0">
                <a:ea typeface="Calibri"/>
                <a:cs typeface="Times New Roman"/>
              </a:rPr>
              <a:t>29, 2016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Cocktail Hour 7:00, followed by </a:t>
            </a:r>
            <a:r>
              <a:rPr lang="en-US" dirty="0" smtClean="0">
                <a:ea typeface="Calibri"/>
                <a:cs typeface="Times New Roman"/>
              </a:rPr>
              <a:t>Buffet </a:t>
            </a:r>
            <a:r>
              <a:rPr lang="en-US" dirty="0">
                <a:ea typeface="Calibri"/>
                <a:cs typeface="Times New Roman"/>
              </a:rPr>
              <a:t>Dinner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Dance to the music of </a:t>
            </a:r>
            <a:r>
              <a:rPr lang="en-US" dirty="0" smtClean="0">
                <a:ea typeface="Calibri"/>
                <a:cs typeface="Times New Roman"/>
              </a:rPr>
              <a:t>the exciting 8-piece band, </a:t>
            </a:r>
            <a:r>
              <a:rPr lang="en-US" dirty="0">
                <a:ea typeface="Calibri"/>
                <a:cs typeface="Times New Roman"/>
              </a:rPr>
              <a:t>"SPLASH"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7:00pm-12:30am </a:t>
            </a:r>
            <a:endParaRPr lang="en-US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Double Tree by Hilton Westborough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5400 Computer Dr., Westborough, MA 01581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Cost: $50.00 </a:t>
            </a:r>
            <a:r>
              <a:rPr lang="en-US" dirty="0">
                <a:ea typeface="Calibri"/>
                <a:cs typeface="Times New Roman"/>
              </a:rPr>
              <a:t>per person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Open seating of 10 per table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Seating is </a:t>
            </a:r>
            <a:r>
              <a:rPr lang="en-US" dirty="0">
                <a:ea typeface="Calibri"/>
                <a:cs typeface="Times New Roman"/>
              </a:rPr>
              <a:t>limited, so </a:t>
            </a:r>
            <a:r>
              <a:rPr lang="en-US" dirty="0" smtClean="0">
                <a:ea typeface="Calibri"/>
                <a:cs typeface="Times New Roman"/>
              </a:rPr>
              <a:t>purchase online </a:t>
            </a:r>
            <a:r>
              <a:rPr lang="en-US" dirty="0">
                <a:ea typeface="Calibri"/>
                <a:cs typeface="Times New Roman"/>
              </a:rPr>
              <a:t>today</a:t>
            </a:r>
            <a:r>
              <a:rPr lang="en-US" dirty="0" smtClean="0">
                <a:ea typeface="Calibri"/>
                <a:cs typeface="Times New Roman"/>
              </a:rPr>
              <a:t>!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Prizes for best dressed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dirty="0">
              <a:ea typeface="Calibri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595" y="228600"/>
            <a:ext cx="15621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Corbins</dc:creator>
  <cp:lastModifiedBy>Michelle Lyseth</cp:lastModifiedBy>
  <cp:revision>7</cp:revision>
  <dcterms:created xsi:type="dcterms:W3CDTF">2016-08-26T17:29:09Z</dcterms:created>
  <dcterms:modified xsi:type="dcterms:W3CDTF">2016-09-06T13:21:36Z</dcterms:modified>
</cp:coreProperties>
</file>